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04/06/1447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6" name="Picture 2" descr="header-ictici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913923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10" name="Picture 2" descr="header-ictici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913923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tici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913923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9" name="Picture 2" descr="header-ictici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913923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header-ictici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913923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header-ictici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913923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header-ictici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913923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tici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913923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8" name="Picture 2" descr="header-ictici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913923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header-ictici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913923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header-ictici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913923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4" name="Picture 2" descr="header-ictici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913923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123</TotalTime>
  <Words>458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B Homa</vt:lpstr>
      <vt:lpstr>B Nazanin</vt:lpstr>
      <vt:lpstr>B Titr</vt:lpstr>
      <vt:lpstr>B Traffic</vt:lpstr>
      <vt:lpstr>B Yekan</vt:lpstr>
      <vt:lpstr>Calibri</vt:lpstr>
      <vt:lpstr>Calibri Light</vt:lpstr>
      <vt:lpstr>IranNastaliq</vt:lpstr>
      <vt:lpstr>Times New Roman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82</cp:revision>
  <dcterms:created xsi:type="dcterms:W3CDTF">2014-12-23T07:41:43Z</dcterms:created>
  <dcterms:modified xsi:type="dcterms:W3CDTF">2025-11-24T12:01:46Z</dcterms:modified>
</cp:coreProperties>
</file>